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4" r:id="rId2"/>
    <p:sldId id="275" r:id="rId3"/>
    <p:sldId id="276" r:id="rId4"/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  <p:sldId id="270" r:id="rId19"/>
    <p:sldId id="271" r:id="rId20"/>
    <p:sldId id="272" r:id="rId21"/>
    <p:sldId id="273" r:id="rId2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99" d="100"/>
          <a:sy n="99" d="100"/>
        </p:scale>
        <p:origin x="-24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39641F-123E-42DA-867C-48D01B46CA7F}" type="datetimeFigureOut">
              <a:rPr lang="ru-RU" smtClean="0"/>
              <a:pPr/>
              <a:t>10.02.2016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B61E7F-0947-49FC-88CF-EC31CCDC336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39641F-123E-42DA-867C-48D01B46CA7F}" type="datetimeFigureOut">
              <a:rPr lang="ru-RU" smtClean="0"/>
              <a:pPr/>
              <a:t>10.02.2016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B61E7F-0947-49FC-88CF-EC31CCDC336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39641F-123E-42DA-867C-48D01B46CA7F}" type="datetimeFigureOut">
              <a:rPr lang="ru-RU" smtClean="0"/>
              <a:pPr/>
              <a:t>10.02.2016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B61E7F-0947-49FC-88CF-EC31CCDC336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39641F-123E-42DA-867C-48D01B46CA7F}" type="datetimeFigureOut">
              <a:rPr lang="ru-RU" smtClean="0"/>
              <a:pPr/>
              <a:t>10.02.2016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B61E7F-0947-49FC-88CF-EC31CCDC336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39641F-123E-42DA-867C-48D01B46CA7F}" type="datetimeFigureOut">
              <a:rPr lang="ru-RU" smtClean="0"/>
              <a:pPr/>
              <a:t>10.02.2016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B61E7F-0947-49FC-88CF-EC31CCDC336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39641F-123E-42DA-867C-48D01B46CA7F}" type="datetimeFigureOut">
              <a:rPr lang="ru-RU" smtClean="0"/>
              <a:pPr/>
              <a:t>10.02.2016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B61E7F-0947-49FC-88CF-EC31CCDC336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39641F-123E-42DA-867C-48D01B46CA7F}" type="datetimeFigureOut">
              <a:rPr lang="ru-RU" smtClean="0"/>
              <a:pPr/>
              <a:t>10.02.2016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B61E7F-0947-49FC-88CF-EC31CCDC336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39641F-123E-42DA-867C-48D01B46CA7F}" type="datetimeFigureOut">
              <a:rPr lang="ru-RU" smtClean="0"/>
              <a:pPr/>
              <a:t>10.02.2016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B61E7F-0947-49FC-88CF-EC31CCDC336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39641F-123E-42DA-867C-48D01B46CA7F}" type="datetimeFigureOut">
              <a:rPr lang="ru-RU" smtClean="0"/>
              <a:pPr/>
              <a:t>10.02.2016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B61E7F-0947-49FC-88CF-EC31CCDC336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39641F-123E-42DA-867C-48D01B46CA7F}" type="datetimeFigureOut">
              <a:rPr lang="ru-RU" smtClean="0"/>
              <a:pPr/>
              <a:t>10.02.2016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B61E7F-0947-49FC-88CF-EC31CCDC336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39641F-123E-42DA-867C-48D01B46CA7F}" type="datetimeFigureOut">
              <a:rPr lang="ru-RU" smtClean="0"/>
              <a:pPr/>
              <a:t>10.02.2016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B61E7F-0947-49FC-88CF-EC31CCDC336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39641F-123E-42DA-867C-48D01B46CA7F}" type="datetimeFigureOut">
              <a:rPr lang="ru-RU" smtClean="0"/>
              <a:pPr/>
              <a:t>10.02.2016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B61E7F-0947-49FC-88CF-EC31CCDC3366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242886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chemeClr val="tx2">
                    <a:lumMod val="50000"/>
                  </a:schemeClr>
                </a:solidFill>
              </a:rPr>
              <a:t>Начало ветеринарного образования в России</a:t>
            </a:r>
            <a:endParaRPr lang="ru-RU" b="1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15.02.1919г. Специальное постановление о  регистрации и учете ветеринарного персонала. 9 мая 1918г. При Центральном ветеринарном отделе НКВД были организованы боенские и ветеринарно-санитарные отделения, а также отделение по экспорту и импорту мясных и молочных продуктов. В 1918г. бойни, салотопенные и маслобойные заводы и др. предприятия были национализированы.</a:t>
            </a:r>
            <a:endParaRPr lang="ru-RU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chemeClr val="tx2">
                    <a:lumMod val="50000"/>
                  </a:schemeClr>
                </a:solidFill>
              </a:rPr>
              <a:t>Ветеринарное образование</a:t>
            </a:r>
            <a:endParaRPr lang="ru-RU" b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В 1918 г. созданы ветеринарные институты в Саратове, Омске, в 1919г. В Москве, Ленинграде, в 1920 г. в Киеве. На факультетах было 5 курсов. 1-й курс – общеобразовательный, а остальные – специальные. Еще предлагалось обучаться 2 курса на зоотехника. После 5-ти лет обучения – специалист в/врач, а еще после двух – ветеринарный врач-зоотехник.</a:t>
            </a:r>
            <a:endParaRPr lang="ru-RU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В конце 1918г. предложили разъединить две специальности и обучение идет на двух отделениях: ветеринарном и зоотехническом. На 1-м курсе – общеобразовательные дисциплины, 2-3 курсы – ветеринарные и с 4-го разъединение специальностей. </a:t>
            </a:r>
            <a:endParaRPr lang="ru-RU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В сентябре 1919г. В Петрограде начал работу ветеринарно-зоотехнический институт. На преподавательскую работу были выдвинуты земские врачи. Впервые были открыты рабочие факультеты при Московском, Ленинградском, Омском, Саратовском ветеринарных институтах. 20 декабря 1920 г. был подписан декрет о мобилизации всех студентов и студенток ветеринарных институтов на борьбы с эпизоотиями.</a:t>
            </a:r>
            <a:endParaRPr lang="ru-RU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Огромное значение для развития ветеринарного дела в стране имело принятие правительством общегосударственного закона, регламентирующего все стороны деятельности в области ветеринарии, - </a:t>
            </a:r>
            <a:r>
              <a:rPr lang="ru-RU" b="1" dirty="0" smtClean="0">
                <a:solidFill>
                  <a:schemeClr val="tx2">
                    <a:lumMod val="50000"/>
                  </a:schemeClr>
                </a:solidFill>
              </a:rPr>
              <a:t>Ветеринарного устава РСФСР.</a:t>
            </a:r>
            <a:endParaRPr lang="ru-RU" b="1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85728"/>
            <a:ext cx="8229600" cy="5840435"/>
          </a:xfrm>
        </p:spPr>
        <p:txBody>
          <a:bodyPr>
            <a:normAutofit lnSpcReduction="10000"/>
          </a:bodyPr>
          <a:lstStyle/>
          <a:p>
            <a:pPr algn="just"/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Ветеринарный устав был принят Совнаркомом РСФСР 19-21 октября 1923 г. На основе этого документа были изданы уставы союзных республик. В ветеринарном уставе были сформулированы основные задачи государственной ветеринарной службы, представлены её организационная структура: в Центре – при  Народном комиссариате  земледелия и на местах – в губерниях, областях и уездах – изложены права и обязанности ветеринарных работников и владельцев животных.</a:t>
            </a:r>
            <a:endParaRPr lang="ru-RU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928670"/>
            <a:ext cx="8229600" cy="5197493"/>
          </a:xfrm>
        </p:spPr>
        <p:txBody>
          <a:bodyPr/>
          <a:lstStyle/>
          <a:p>
            <a:pPr algn="just"/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</a:rPr>
              <a:t>Ветустав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 предусматривал организацию бесплатного ветеринарно-лечебного дела и страхования животных в государственном масштабе. На основе Ветеринарного устава РСФСР работниками Центрального ветеринарного управления 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</a:rPr>
              <a:t>Наркомзема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 совместно с учеными и руководителями ветеринарных служб разрабатывались единые правила, инструкции, наставления.</a:t>
            </a:r>
            <a:endParaRPr lang="ru-RU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500042"/>
            <a:ext cx="8229600" cy="6072230"/>
          </a:xfrm>
        </p:spPr>
        <p:txBody>
          <a:bodyPr>
            <a:normAutofit fontScale="92500" lnSpcReduction="20000"/>
          </a:bodyPr>
          <a:lstStyle/>
          <a:p>
            <a:pPr algn="just">
              <a:buNone/>
            </a:pPr>
            <a:r>
              <a:rPr lang="ru-RU" dirty="0" smtClean="0"/>
              <a:t>		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</a:rPr>
              <a:t>Ветуставом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 РСФСР были определены основные функции государственной ветеринарии: </a:t>
            </a:r>
          </a:p>
          <a:p>
            <a:pPr algn="just"/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Заключение 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</a:rPr>
              <a:t>вет.-сан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. конвенций, регулирующих проведение согласованных ветеринарно-санитарных мероприятий между соседними государствами;</a:t>
            </a:r>
          </a:p>
          <a:p>
            <a:pPr algn="just"/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Руководство деятельностью научно-исследовательских ветеринарных учреждений;</a:t>
            </a:r>
          </a:p>
          <a:p>
            <a:pPr algn="just"/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Контроль над выработкой ветеринарных, биологических и фармацевтических препаратов;</a:t>
            </a:r>
          </a:p>
          <a:p>
            <a:pPr algn="just"/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Определение прав и обязанностей ветеринарных учреждений и ветеринарных специалистов;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428604"/>
            <a:ext cx="8229600" cy="6000792"/>
          </a:xfrm>
        </p:spPr>
        <p:txBody>
          <a:bodyPr>
            <a:normAutofit fontScale="92500"/>
          </a:bodyPr>
          <a:lstStyle/>
          <a:p>
            <a:pPr algn="just"/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Участие в организации и постановке ветеринарного образования; </a:t>
            </a:r>
          </a:p>
          <a:p>
            <a:pPr algn="just"/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Организация культурно-просветительной работы среди населения;</a:t>
            </a:r>
          </a:p>
          <a:p>
            <a:pPr algn="just"/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Борьба с эпизоотиями;</a:t>
            </a:r>
          </a:p>
          <a:p>
            <a:pPr algn="just"/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Организация ветеринарно-санитарного надзора на ж/</a:t>
            </a:r>
            <a:r>
              <a:rPr lang="ru-RU" dirty="0" err="1" smtClean="0">
                <a:solidFill>
                  <a:schemeClr val="accent1">
                    <a:lumMod val="50000"/>
                  </a:schemeClr>
                </a:solidFill>
              </a:rPr>
              <a:t>д</a:t>
            </a:r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 и водном транспорте;</a:t>
            </a:r>
          </a:p>
          <a:p>
            <a:pPr algn="just"/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Организация импортного и экспортного ветеринарно-санитарного надзора на пограничных пунктах по охране границ Союза от  внешних эпизоотий и в пограничных экспортных ветеринарно-санитарных пунктах;</a:t>
            </a:r>
          </a:p>
          <a:p>
            <a:pPr algn="just">
              <a:buNone/>
            </a:pPr>
            <a:endParaRPr lang="ru-RU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algn="just"/>
            <a:endParaRPr lang="ru-RU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571480"/>
            <a:ext cx="8229600" cy="5857916"/>
          </a:xfrm>
        </p:spPr>
        <p:txBody>
          <a:bodyPr>
            <a:normAutofit/>
          </a:bodyPr>
          <a:lstStyle/>
          <a:p>
            <a:pPr algn="just"/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Организация участковой ветеринарной сети, участие в зоотехнических мероприятиях по разведению и улучшению животноводства и государственном страховании животных;</a:t>
            </a:r>
          </a:p>
          <a:p>
            <a:pPr algn="just"/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Обеспечение ветеринарных учреждений предметами ветеринарного оборудования и медикаментами;</a:t>
            </a:r>
          </a:p>
          <a:p>
            <a:pPr algn="just"/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Финансирование ветеринарных мероприятий как составной части народного хозяйства.</a:t>
            </a:r>
            <a:endParaRPr lang="ru-RU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Министр внутренних дел В. П. Кочубей внес предложение по созданию в России ветеринарных училищ. Этот доклад был утвержден Александром 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</a:rPr>
              <a:t>I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  - 25 августа 1803 г.</a:t>
            </a:r>
          </a:p>
          <a:p>
            <a:pPr marL="0" indent="0" algn="just">
              <a:buNone/>
            </a:pPr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Эту дату считают началом организации ветеринарного дела в России.</a:t>
            </a:r>
            <a:endParaRPr lang="ru-RU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ru-RU" b="1" dirty="0" smtClean="0">
                <a:solidFill>
                  <a:schemeClr val="tx2">
                    <a:lumMod val="50000"/>
                  </a:schemeClr>
                </a:solidFill>
              </a:rPr>
              <a:t>Приняты Устав закреплял принципы единой ветеринарии и объединял всё ветеринарное дело в стране.</a:t>
            </a:r>
          </a:p>
          <a:p>
            <a:pPr algn="just"/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В 1922 году издается новое постановление Совнаркома – «Об убое скота в РСФСР и торговле мясными продуктами» Этим постановлением применяемая оплата за убой натурой заменяется денежной оплатой согласно тарифу. </a:t>
            </a:r>
            <a:endParaRPr lang="ru-RU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К концу 1924 г. был запрещен вывоз скота и мяса из России во Францию, Норвегию, 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</a:rPr>
              <a:t>крс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 и его продуктов – в Великобританию, Швецию, Польшу, свиней – в Чехословакию, Австрию и др</a:t>
            </a:r>
            <a:r>
              <a:rPr lang="ru-RU" dirty="0" smtClean="0"/>
              <a:t>.</a:t>
            </a:r>
            <a:endParaRPr lang="ru-RU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85728"/>
            <a:ext cx="8229600" cy="6215106"/>
          </a:xfrm>
        </p:spPr>
        <p:txBody>
          <a:bodyPr>
            <a:normAutofit/>
          </a:bodyPr>
          <a:lstStyle/>
          <a:p>
            <a:pPr algn="just"/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Первая специальная кафедра по ветеринарии (скотолечебная) была создана в 1804 г. в Казанском университете. В 1805г. – в Московском университете, здесь дисциплины преподавал доктор медицины И.С. Андреевский, который и предложил в 1805 году использовать термин «ветеринария».</a:t>
            </a:r>
          </a:p>
          <a:p>
            <a:pPr algn="just"/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В 1805 г. была организована скотолечебная кафедра в Харькове, 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в 1808 – Петербурге, в 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1833 г. – в Киеве.</a:t>
            </a:r>
          </a:p>
          <a:p>
            <a:pPr algn="just"/>
            <a:endParaRPr lang="ru-RU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</a:rPr>
              <a:t>Ветеринария в первые годы Советской власти</a:t>
            </a:r>
            <a:endParaRPr lang="ru-RU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В 1918 г. обострился вопрос о подчинении ветеринарии. Медики усиленно настаивали о подчинении ветеринарии Медицинской коллегии Наркома внутренних дел. Ветеринары боролись за создании независимой от медицинского ведомства организации. Руководство ветеринарией было отдано в подчинение в 1918 г. 8 марта в/врачу А.А. Петрову и в/фельдшеру К.Г. Мартину.</a:t>
            </a:r>
            <a:endParaRPr lang="ru-RU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Военная ветеринарная организация была охвачена стихийным потоком демобилизации, и  в конце 1917 - начале 1918 г. ее фактически не существовало. </a:t>
            </a:r>
          </a:p>
          <a:p>
            <a:pPr algn="just"/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Первый руководящий государственный ветеринарный орган в стране – Центральный ветеринарный отдел НКВД РСФСР.</a:t>
            </a:r>
            <a:endParaRPr lang="ru-RU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В июле 1918г. Центральный	 ветеринарный отдел принял постановление «Об объединении правительственной, земской и городской ветеринарии» в единую государственную ветеринарию.  В мае 1918г. Была создана Коллегия Военно-ветеринарного управления 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</a:rPr>
              <a:t>Рабоче-Крестьянской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 Армии (РККА).</a:t>
            </a:r>
            <a:endParaRPr lang="ru-RU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 smtClean="0"/>
          </a:p>
          <a:p>
            <a:pPr algn="just"/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Одним из первых декретов Советской власти в ветеринарии был декрет об организации на базе Петербургской ветеринарно-бактериологической лаборатории  - института для приготовления сывороток и вакцин 31 января 1918г. (впоследствии ВИЭВ)</a:t>
            </a:r>
            <a:endParaRPr lang="ru-RU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В 1919г. Декрет о мобилизации ветеринарного персонала на борьбу с эпизоотиями, О представлении в/врачам и фельдшерам отсрочки от призыва на военную службу, декрет о снабжении бактериологических институтов и лабораторий необходимым материалом и инвентарем, декрет о прививочных материалах, О предостережении чумы КРС.</a:t>
            </a:r>
            <a:endParaRPr lang="ru-RU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97</TotalTime>
  <Words>813</Words>
  <Application>Microsoft Office PowerPoint</Application>
  <PresentationFormat>Экран (4:3)</PresentationFormat>
  <Paragraphs>37</Paragraphs>
  <Slides>21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2" baseType="lpstr">
      <vt:lpstr>Тема Office</vt:lpstr>
      <vt:lpstr>Начало ветеринарного образования в России</vt:lpstr>
      <vt:lpstr>Слайд 2</vt:lpstr>
      <vt:lpstr>Слайд 3</vt:lpstr>
      <vt:lpstr>Ветеринария в первые годы Советской власти</vt:lpstr>
      <vt:lpstr>Слайд 5</vt:lpstr>
      <vt:lpstr>Слайд 6</vt:lpstr>
      <vt:lpstr>Слайд 7</vt:lpstr>
      <vt:lpstr>Слайд 8</vt:lpstr>
      <vt:lpstr>Слайд 9</vt:lpstr>
      <vt:lpstr>Слайд 10</vt:lpstr>
      <vt:lpstr>Ветеринарное образование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</vt:vector>
  </TitlesOfParts>
  <Company>SPecialiST RePack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Ветеринария в первые годы Советской власти</dc:title>
  <dc:creator>Админ</dc:creator>
  <cp:lastModifiedBy>Админ</cp:lastModifiedBy>
  <cp:revision>12</cp:revision>
  <dcterms:created xsi:type="dcterms:W3CDTF">2015-12-21T06:18:01Z</dcterms:created>
  <dcterms:modified xsi:type="dcterms:W3CDTF">2016-02-10T07:07:32Z</dcterms:modified>
</cp:coreProperties>
</file>